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7" autoAdjust="0"/>
    <p:restoredTop sz="94660"/>
  </p:normalViewPr>
  <p:slideViewPr>
    <p:cSldViewPr snapToGrid="0">
      <p:cViewPr varScale="1">
        <p:scale>
          <a:sx n="62" d="100"/>
          <a:sy n="62" d="100"/>
        </p:scale>
        <p:origin x="115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1134-0686-49F4-A510-C911AE739922}" type="datetimeFigureOut">
              <a:rPr lang="en-GB" smtClean="0"/>
              <a:t>26/12/2017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A9B0-F381-4717-BF10-207A1E3AB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9385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1134-0686-49F4-A510-C911AE739922}" type="datetimeFigureOut">
              <a:rPr lang="en-GB" smtClean="0"/>
              <a:t>26/12/2017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A9B0-F381-4717-BF10-207A1E3AB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458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1134-0686-49F4-A510-C911AE739922}" type="datetimeFigureOut">
              <a:rPr lang="en-GB" smtClean="0"/>
              <a:t>26/12/2017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A9B0-F381-4717-BF10-207A1E3AB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0760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1134-0686-49F4-A510-C911AE739922}" type="datetimeFigureOut">
              <a:rPr lang="en-GB" smtClean="0"/>
              <a:t>26/12/2017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A9B0-F381-4717-BF10-207A1E3AB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9353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1134-0686-49F4-A510-C911AE739922}" type="datetimeFigureOut">
              <a:rPr lang="en-GB" smtClean="0"/>
              <a:t>26/12/2017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A9B0-F381-4717-BF10-207A1E3AB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6738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1134-0686-49F4-A510-C911AE739922}" type="datetimeFigureOut">
              <a:rPr lang="en-GB" smtClean="0"/>
              <a:t>26/12/2017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A9B0-F381-4717-BF10-207A1E3AB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4085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1134-0686-49F4-A510-C911AE739922}" type="datetimeFigureOut">
              <a:rPr lang="en-GB" smtClean="0"/>
              <a:t>26/12/2017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A9B0-F381-4717-BF10-207A1E3AB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513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1134-0686-49F4-A510-C911AE739922}" type="datetimeFigureOut">
              <a:rPr lang="en-GB" smtClean="0"/>
              <a:t>26/12/2017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A9B0-F381-4717-BF10-207A1E3AB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518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1134-0686-49F4-A510-C911AE739922}" type="datetimeFigureOut">
              <a:rPr lang="en-GB" smtClean="0"/>
              <a:t>26/12/2017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A9B0-F381-4717-BF10-207A1E3AB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441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1134-0686-49F4-A510-C911AE739922}" type="datetimeFigureOut">
              <a:rPr lang="en-GB" smtClean="0"/>
              <a:t>26/12/2017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A9B0-F381-4717-BF10-207A1E3AB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554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1134-0686-49F4-A510-C911AE739922}" type="datetimeFigureOut">
              <a:rPr lang="en-GB" smtClean="0"/>
              <a:t>26/12/2017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A9B0-F381-4717-BF10-207A1E3AB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6176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B1134-0686-49F4-A510-C911AE739922}" type="datetimeFigureOut">
              <a:rPr lang="en-GB" smtClean="0"/>
              <a:t>26/12/2017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6A9B0-F381-4717-BF10-207A1E3AB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4914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2763" b="7275"/>
          <a:stretch/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2268" y="697831"/>
            <a:ext cx="665346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Ha legközelebb hálát adsz Istennek a szép dolgokért, </a:t>
            </a:r>
            <a:r>
              <a:rPr lang="hu-HU" sz="4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önmagadról se feledkezz meg!</a:t>
            </a:r>
            <a:endParaRPr lang="en-GB" sz="4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en-GB" sz="2800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8340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14</Words>
  <Application>Microsoft Office PowerPoint</Application>
  <PresentationFormat>Diavetítés a képernyőre (4:3 oldalarány)</PresentationFormat>
  <Paragraphs>1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MV Boli</vt:lpstr>
      <vt:lpstr>Office Theme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Zsuzsanna Kovacs-Biro</dc:creator>
  <cp:lastModifiedBy>Bea</cp:lastModifiedBy>
  <cp:revision>4</cp:revision>
  <dcterms:created xsi:type="dcterms:W3CDTF">2017-05-02T12:17:52Z</dcterms:created>
  <dcterms:modified xsi:type="dcterms:W3CDTF">2017-12-26T09:29:30Z</dcterms:modified>
</cp:coreProperties>
</file>